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6.jpg" ContentType="image/png"/>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8"/>
  </p:notesMasterIdLst>
  <p:handoutMasterIdLst>
    <p:handoutMasterId r:id="rId19"/>
  </p:handoutMasterIdLst>
  <p:sldIdLst>
    <p:sldId id="1595" r:id="rId6"/>
    <p:sldId id="1590" r:id="rId7"/>
    <p:sldId id="1570" r:id="rId8"/>
    <p:sldId id="1604" r:id="rId9"/>
    <p:sldId id="1597" r:id="rId10"/>
    <p:sldId id="1601" r:id="rId11"/>
    <p:sldId id="1596" r:id="rId12"/>
    <p:sldId id="1598" r:id="rId13"/>
    <p:sldId id="1591" r:id="rId14"/>
    <p:sldId id="1603" r:id="rId15"/>
    <p:sldId id="1599" r:id="rId16"/>
    <p:sldId id="1592"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F2F2F"/>
    <a:srgbClr val="787878"/>
    <a:srgbClr val="595959"/>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2136" autoAdjust="0"/>
  </p:normalViewPr>
  <p:slideViewPr>
    <p:cSldViewPr snapToGrid="0">
      <p:cViewPr varScale="1">
        <p:scale>
          <a:sx n="114" d="100"/>
          <a:sy n="114" d="100"/>
        </p:scale>
        <p:origin x="56" y="25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11/15/2017 7:14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11/15/2017 7:13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5385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7425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7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6"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ndersdissing"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rickenber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3.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hyperlink" Target="https://www.office.com/"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København, Danmark</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Anders Dissing</a:t>
            </a:r>
          </a:p>
          <a:p>
            <a:endParaRPr lang="en-US" dirty="0"/>
          </a:p>
          <a:p>
            <a:r>
              <a:rPr lang="en-GB" dirty="0"/>
              <a:t>Microsoft Office Servers and Services MVP</a:t>
            </a:r>
            <a:r>
              <a:rPr lang="en-US" dirty="0"/>
              <a:t>, </a:t>
            </a:r>
            <a:r>
              <a:rPr lang="en-US" dirty="0" err="1"/>
              <a:t>Formand</a:t>
            </a:r>
            <a:r>
              <a:rPr lang="en-US" dirty="0"/>
              <a:t> for SPBG</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a:t>Wifi</a:t>
            </a:r>
            <a:r>
              <a:rPr lang="en-US" dirty="0"/>
              <a:t>: Connection Instructions</a:t>
            </a:r>
          </a:p>
        </p:txBody>
      </p:sp>
      <p:sp>
        <p:nvSpPr>
          <p:cNvPr id="5" name="Text Placeholder 4"/>
          <p:cNvSpPr>
            <a:spLocks noGrp="1"/>
          </p:cNvSpPr>
          <p:nvPr>
            <p:ph type="body" sz="quarter" idx="10"/>
          </p:nvPr>
        </p:nvSpPr>
        <p:spPr/>
        <p:txBody>
          <a:bodyPr>
            <a:noAutofit/>
          </a:bodyPr>
          <a:lstStyle/>
          <a:p>
            <a:r>
              <a:rPr lang="en-US" dirty="0"/>
              <a:t>• Make sure your wireless adapter is set to dynamically obtain an IP address</a:t>
            </a:r>
            <a:br>
              <a:rPr lang="en-US" dirty="0"/>
            </a:br>
            <a:br>
              <a:rPr lang="en-US" dirty="0"/>
            </a:br>
            <a:r>
              <a:rPr lang="en-US" dirty="0"/>
              <a:t>• Connect to the wireless network </a:t>
            </a:r>
            <a:r>
              <a:rPr lang="en-US" b="1" dirty="0"/>
              <a:t>MSFTGUEST</a:t>
            </a:r>
            <a:br>
              <a:rPr lang="en-US" dirty="0"/>
            </a:br>
            <a:br>
              <a:rPr lang="en-US" dirty="0"/>
            </a:br>
            <a:r>
              <a:rPr lang="en-US" dirty="0"/>
              <a:t>• Open a browser and navigate to a web site to be redirected to the Captive Portal</a:t>
            </a:r>
            <a:br>
              <a:rPr lang="en-US" dirty="0"/>
            </a:br>
            <a:br>
              <a:rPr lang="en-US" dirty="0"/>
            </a:br>
            <a:r>
              <a:rPr lang="en-US" dirty="0"/>
              <a:t>• Click on Event Attendee Code and enter the access code: </a:t>
            </a:r>
            <a:r>
              <a:rPr lang="en-US" b="1" dirty="0"/>
              <a:t>msevent44ys</a:t>
            </a:r>
          </a:p>
        </p:txBody>
      </p:sp>
      <p:pic>
        <p:nvPicPr>
          <p:cNvPr id="3" name="Billede 2">
            <a:extLst>
              <a:ext uri="{FF2B5EF4-FFF2-40B4-BE49-F238E27FC236}">
                <a16:creationId xmlns:a16="http://schemas.microsoft.com/office/drawing/2014/main" id="{23168292-CF4D-4AD6-9E26-2EFA0BE7B0F9}"/>
              </a:ext>
            </a:extLst>
          </p:cNvPr>
          <p:cNvPicPr>
            <a:picLocks noChangeAspect="1"/>
          </p:cNvPicPr>
          <p:nvPr/>
        </p:nvPicPr>
        <p:blipFill>
          <a:blip r:embed="rId3"/>
          <a:stretch>
            <a:fillRect/>
          </a:stretch>
        </p:blipFill>
        <p:spPr>
          <a:xfrm>
            <a:off x="8125429" y="1860170"/>
            <a:ext cx="4424250" cy="1191144"/>
          </a:xfrm>
          <a:prstGeom prst="rect">
            <a:avLst/>
          </a:prstGeom>
        </p:spPr>
      </p:pic>
    </p:spTree>
    <p:extLst>
      <p:ext uri="{BB962C8B-B14F-4D97-AF65-F5344CB8AC3E}">
        <p14:creationId xmlns:p14="http://schemas.microsoft.com/office/powerpoint/2010/main" val="2745191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9853B-2661-4576-8D43-9A4AF6E53D95}"/>
              </a:ext>
            </a:extLst>
          </p:cNvPr>
          <p:cNvSpPr>
            <a:spLocks noGrp="1"/>
          </p:cNvSpPr>
          <p:nvPr>
            <p:ph type="title"/>
          </p:nvPr>
        </p:nvSpPr>
        <p:spPr/>
        <p:txBody>
          <a:bodyPr/>
          <a:lstStyle/>
          <a:p>
            <a:r>
              <a:rPr lang="da-DK" dirty="0"/>
              <a:t>Download </a:t>
            </a:r>
            <a:r>
              <a:rPr lang="da-DK" dirty="0" err="1"/>
              <a:t>hands-on</a:t>
            </a:r>
            <a:r>
              <a:rPr lang="da-DK" dirty="0"/>
              <a:t> labs:</a:t>
            </a:r>
            <a:br>
              <a:rPr lang="da-DK" dirty="0"/>
            </a:br>
            <a:r>
              <a:rPr lang="da-DK" dirty="0"/>
              <a:t>https://github.com/andersdissing/OfficeBootcamp-2017-11-16</a:t>
            </a:r>
          </a:p>
        </p:txBody>
      </p:sp>
      <p:sp>
        <p:nvSpPr>
          <p:cNvPr id="5" name="Text Placeholder 4">
            <a:extLst>
              <a:ext uri="{FF2B5EF4-FFF2-40B4-BE49-F238E27FC236}">
                <a16:creationId xmlns:a16="http://schemas.microsoft.com/office/drawing/2014/main" id="{B7943E9A-A40E-4A48-BC47-D6D0E8853C9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5242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3065464526"/>
              </p:ext>
            </p:extLst>
          </p:nvPr>
        </p:nvGraphicFramePr>
        <p:xfrm>
          <a:off x="465138" y="1226917"/>
          <a:ext cx="11533187" cy="5745480"/>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430289">
                <a:tc>
                  <a:txBody>
                    <a:bodyPr/>
                    <a:lstStyle/>
                    <a:p>
                      <a:pPr algn="l" fontAlgn="b"/>
                      <a:r>
                        <a:rPr lang="en-US" sz="11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9:00</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err="1">
                          <a:solidFill>
                            <a:schemeClr val="tx2"/>
                          </a:solidFill>
                          <a:effectLst/>
                          <a:latin typeface="Segoe UI Semilight" panose="020B0402040204020203" pitchFamily="34" charset="0"/>
                          <a:cs typeface="Segoe UI Semilight" panose="020B0402040204020203" pitchFamily="34" charset="0"/>
                        </a:rPr>
                        <a:t>Velkomst</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Graph Intro</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Graph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Auth</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og Groups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inkl</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hands-on</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12:00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Frokost</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Apps fundamentals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13:45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 fundamentals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14:30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 med Survey og SWAG</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15:00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app advanced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34792893"/>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3114327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advanced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9753850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17:30</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Afslutning</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67328759"/>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Speaker introduction - Anders</a:t>
            </a:r>
          </a:p>
        </p:txBody>
      </p:sp>
      <p:sp>
        <p:nvSpPr>
          <p:cNvPr id="5" name="Text Placeholder 4"/>
          <p:cNvSpPr>
            <a:spLocks noGrp="1"/>
          </p:cNvSpPr>
          <p:nvPr>
            <p:ph type="body" sz="quarter" idx="10"/>
          </p:nvPr>
        </p:nvSpPr>
        <p:spPr>
          <a:xfrm>
            <a:off x="465139" y="2148404"/>
            <a:ext cx="7373934" cy="4247317"/>
          </a:xfrm>
        </p:spPr>
        <p:txBody>
          <a:bodyPr/>
          <a:lstStyle/>
          <a:p>
            <a:r>
              <a:rPr lang="en-US" b="1" dirty="0"/>
              <a:t>Anders Dissing – MVP and SPBG chairman</a:t>
            </a:r>
            <a:br>
              <a:rPr lang="en-US" b="1" dirty="0"/>
            </a:br>
            <a:r>
              <a:rPr lang="en-US" dirty="0">
                <a:hlinkClick r:id="rId3"/>
              </a:rPr>
              <a:t>https://www.linkedin.com/in/andersdissing</a:t>
            </a:r>
            <a:r>
              <a:rPr lang="en-US" dirty="0"/>
              <a:t>, </a:t>
            </a:r>
            <a:r>
              <a:rPr lang="da-DK" b="1" dirty="0"/>
              <a:t>@</a:t>
            </a:r>
            <a:r>
              <a:rPr lang="da-DK" dirty="0" err="1"/>
              <a:t>andersdissing</a:t>
            </a:r>
            <a:endParaRPr lang="en-US" dirty="0"/>
          </a:p>
          <a:p>
            <a:r>
              <a:rPr lang="en-US" dirty="0"/>
              <a:t>Anders is a SharePoint architect and lead developer. He has worked extensively with SharePoint (2013/2010/2007/2003) from different angles such as development, architecture, consulting, management and upgrading. </a:t>
            </a:r>
          </a:p>
          <a:p>
            <a:r>
              <a:rPr lang="en-US" dirty="0"/>
              <a:t>Back in 2011, Anders was awarded with his first Microsoft MVP title.</a:t>
            </a:r>
          </a:p>
          <a:p>
            <a:r>
              <a:rPr lang="en-US" dirty="0"/>
              <a:t>In 2008, Anders established the Danish SharePoint user group. Since then, he has organized many user group events, one SharePoint Saturdays and has participated as a speaker in many of these events.</a:t>
            </a:r>
          </a:p>
          <a:p>
            <a:endParaRPr lang="en-US" dirty="0"/>
          </a:p>
        </p:txBody>
      </p:sp>
      <p:pic>
        <p:nvPicPr>
          <p:cNvPr id="7" name="Picture Placeholder 6">
            <a:extLst>
              <a:ext uri="{FF2B5EF4-FFF2-40B4-BE49-F238E27FC236}">
                <a16:creationId xmlns:a16="http://schemas.microsoft.com/office/drawing/2014/main" id="{F2C7C40A-53C3-4AED-BF3D-5833261B352F}"/>
              </a:ext>
            </a:extLst>
          </p:cNvPr>
          <p:cNvPicPr>
            <a:picLocks noGrp="1" noChangeAspect="1"/>
          </p:cNvPicPr>
          <p:nvPr>
            <p:ph type="pic" sz="quarter" idx="20"/>
          </p:nvPr>
        </p:nvPicPr>
        <p:blipFill>
          <a:blip r:embed="rId4"/>
          <a:srcRect t="5324" b="5324"/>
          <a:stretch>
            <a:fillRect/>
          </a:stretch>
        </p:blipFill>
        <p:spPr>
          <a:xfrm>
            <a:off x="8513763" y="1860550"/>
            <a:ext cx="3160712" cy="2824163"/>
          </a:xfrm>
        </p:spPr>
      </p:pic>
    </p:spTree>
    <p:extLst>
      <p:ext uri="{BB962C8B-B14F-4D97-AF65-F5344CB8AC3E}">
        <p14:creationId xmlns:p14="http://schemas.microsoft.com/office/powerpoint/2010/main" val="21370216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Speaker introduction - Bernd</a:t>
            </a:r>
          </a:p>
        </p:txBody>
      </p:sp>
      <p:sp>
        <p:nvSpPr>
          <p:cNvPr id="5" name="Text Placeholder 4"/>
          <p:cNvSpPr>
            <a:spLocks noGrp="1"/>
          </p:cNvSpPr>
          <p:nvPr>
            <p:ph type="body" sz="quarter" idx="10"/>
          </p:nvPr>
        </p:nvSpPr>
        <p:spPr>
          <a:xfrm>
            <a:off x="465139" y="2148404"/>
            <a:ext cx="7373934" cy="4016484"/>
          </a:xfrm>
        </p:spPr>
        <p:txBody>
          <a:bodyPr/>
          <a:lstStyle/>
          <a:p>
            <a:r>
              <a:rPr lang="en-US" b="1" dirty="0"/>
              <a:t>Bernd Rickenberg – CTO @ Pointwork</a:t>
            </a:r>
            <a:br>
              <a:rPr lang="en-US" dirty="0"/>
            </a:br>
            <a:r>
              <a:rPr lang="da-DK" dirty="0">
                <a:hlinkClick r:id="rId3"/>
              </a:rPr>
              <a:t>https://www.linkedin.com/in/rickenberg</a:t>
            </a:r>
            <a:r>
              <a:rPr lang="da-DK" dirty="0"/>
              <a:t>, @</a:t>
            </a:r>
            <a:r>
              <a:rPr lang="da-DK" dirty="0" err="1"/>
              <a:t>berndrickenberg</a:t>
            </a:r>
            <a:endParaRPr lang="en-US" dirty="0"/>
          </a:p>
          <a:p>
            <a:r>
              <a:rPr lang="en-US" dirty="0"/>
              <a:t>Bernd is a Microsoft certified developer and architect on the .NET, SharePoint and Azure platforms. Bernd has spoken at the Microsoft Campus Days, SharePoint Saturday in Stockholm and local community events.</a:t>
            </a:r>
          </a:p>
          <a:p>
            <a:r>
              <a:rPr lang="en-US" dirty="0"/>
              <a:t>He is working as CTO and developer at Pointwork in Copenhagen for local companies such as </a:t>
            </a:r>
            <a:r>
              <a:rPr lang="en-US" dirty="0" err="1"/>
              <a:t>Novozymes</a:t>
            </a:r>
            <a:r>
              <a:rPr lang="en-US" dirty="0"/>
              <a:t>, Novo Nordisk, COWI and MAN Diesel &amp; Turbo.</a:t>
            </a:r>
          </a:p>
          <a:p>
            <a:r>
              <a:rPr lang="en-US" dirty="0"/>
              <a:t>Pointwork is a Copenhagen based consultancy company specialized in developing SharePoint and Office 365 based solutions.</a:t>
            </a:r>
          </a:p>
        </p:txBody>
      </p:sp>
      <p:pic>
        <p:nvPicPr>
          <p:cNvPr id="13" name="Picture Placeholder 12">
            <a:extLst>
              <a:ext uri="{FF2B5EF4-FFF2-40B4-BE49-F238E27FC236}">
                <a16:creationId xmlns:a16="http://schemas.microsoft.com/office/drawing/2014/main" id="{383B51AC-D140-49FB-AC0A-DF247F5BD328}"/>
              </a:ext>
            </a:extLst>
          </p:cNvPr>
          <p:cNvPicPr>
            <a:picLocks noGrp="1" noChangeAspect="1"/>
          </p:cNvPicPr>
          <p:nvPr>
            <p:ph type="pic" sz="quarter" idx="20"/>
          </p:nvPr>
        </p:nvPicPr>
        <p:blipFill>
          <a:blip r:embed="rId4"/>
          <a:srcRect l="12936" r="12936"/>
          <a:stretch>
            <a:fillRect/>
          </a:stretch>
        </p:blipFill>
        <p:spPr>
          <a:xfrm>
            <a:off x="8590567" y="1860169"/>
            <a:ext cx="3160713" cy="2824163"/>
          </a:xfrm>
        </p:spPr>
      </p:pic>
      <p:pic>
        <p:nvPicPr>
          <p:cNvPr id="15" name="Picture 14">
            <a:extLst>
              <a:ext uri="{FF2B5EF4-FFF2-40B4-BE49-F238E27FC236}">
                <a16:creationId xmlns:a16="http://schemas.microsoft.com/office/drawing/2014/main" id="{865B0D22-02E6-44B0-990D-57DEB0783814}"/>
              </a:ext>
            </a:extLst>
          </p:cNvPr>
          <p:cNvPicPr>
            <a:picLocks noChangeAspect="1"/>
          </p:cNvPicPr>
          <p:nvPr/>
        </p:nvPicPr>
        <p:blipFill>
          <a:blip r:embed="rId5"/>
          <a:stretch>
            <a:fillRect/>
          </a:stretch>
        </p:blipFill>
        <p:spPr>
          <a:xfrm>
            <a:off x="8630916" y="5253742"/>
            <a:ext cx="3120363" cy="911146"/>
          </a:xfrm>
          <a:prstGeom prst="rect">
            <a:avLst/>
          </a:prstGeom>
        </p:spPr>
      </p:pic>
    </p:spTree>
    <p:extLst>
      <p:ext uri="{BB962C8B-B14F-4D97-AF65-F5344CB8AC3E}">
        <p14:creationId xmlns:p14="http://schemas.microsoft.com/office/powerpoint/2010/main" val="615360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a:t>Tak til Pointwork</a:t>
            </a:r>
            <a:endParaRPr lang="en-US" dirty="0"/>
          </a:p>
        </p:txBody>
      </p:sp>
      <p:sp>
        <p:nvSpPr>
          <p:cNvPr id="5" name="Text Placeholder 4"/>
          <p:cNvSpPr>
            <a:spLocks noGrp="1"/>
          </p:cNvSpPr>
          <p:nvPr>
            <p:ph type="body" sz="quarter" idx="10"/>
          </p:nvPr>
        </p:nvSpPr>
        <p:spPr/>
        <p:txBody>
          <a:bodyPr>
            <a:noAutofit/>
          </a:bodyPr>
          <a:lstStyle/>
          <a:p>
            <a:r>
              <a:rPr lang="en-US" dirty="0" err="1"/>
              <a:t>Tak</a:t>
            </a:r>
            <a:r>
              <a:rPr lang="en-US" dirty="0"/>
              <a:t> </a:t>
            </a:r>
            <a:r>
              <a:rPr lang="en-US" dirty="0" err="1"/>
              <a:t>til</a:t>
            </a:r>
            <a:r>
              <a:rPr lang="en-US" dirty="0"/>
              <a:t> Pointwork for at </a:t>
            </a:r>
            <a:r>
              <a:rPr lang="en-US" dirty="0" err="1"/>
              <a:t>hjælp</a:t>
            </a:r>
            <a:r>
              <a:rPr lang="en-US" dirty="0"/>
              <a:t> med hands-on labs og </a:t>
            </a:r>
            <a:r>
              <a:rPr lang="en-US" dirty="0" err="1"/>
              <a:t>andre</a:t>
            </a:r>
            <a:r>
              <a:rPr lang="en-US" dirty="0"/>
              <a:t> </a:t>
            </a:r>
            <a:r>
              <a:rPr lang="en-US" dirty="0" err="1"/>
              <a:t>spørgsmål</a:t>
            </a:r>
            <a:r>
              <a:rPr lang="en-US" dirty="0"/>
              <a:t> </a:t>
            </a:r>
            <a:r>
              <a:rPr lang="en-US" dirty="0" err="1"/>
              <a:t>som</a:t>
            </a:r>
            <a:r>
              <a:rPr lang="en-US" dirty="0"/>
              <a:t> </a:t>
            </a:r>
            <a:r>
              <a:rPr lang="en-US" dirty="0" err="1"/>
              <a:t>må</a:t>
            </a:r>
            <a:r>
              <a:rPr lang="en-US" dirty="0"/>
              <a:t> </a:t>
            </a:r>
            <a:r>
              <a:rPr lang="en-US" dirty="0" err="1"/>
              <a:t>opstå</a:t>
            </a:r>
            <a:r>
              <a:rPr lang="en-US" dirty="0"/>
              <a:t> under </a:t>
            </a:r>
            <a:r>
              <a:rPr lang="en-US" dirty="0" err="1"/>
              <a:t>vejs</a:t>
            </a:r>
            <a:r>
              <a:rPr lang="en-US" dirty="0"/>
              <a:t> </a:t>
            </a:r>
            <a:r>
              <a:rPr lang="en-US" dirty="0" err="1"/>
              <a:t>på</a:t>
            </a:r>
            <a:r>
              <a:rPr lang="en-US" dirty="0"/>
              <a:t> </a:t>
            </a:r>
            <a:r>
              <a:rPr lang="en-US" dirty="0" err="1"/>
              <a:t>dagen</a:t>
            </a:r>
            <a:endParaRPr lang="en-US" dirty="0"/>
          </a:p>
        </p:txBody>
      </p:sp>
      <p:pic>
        <p:nvPicPr>
          <p:cNvPr id="7" name="Billede 6">
            <a:extLst>
              <a:ext uri="{FF2B5EF4-FFF2-40B4-BE49-F238E27FC236}">
                <a16:creationId xmlns:a16="http://schemas.microsoft.com/office/drawing/2014/main" id="{0EA63305-A6C2-4607-8FA2-666D6808EF5C}"/>
              </a:ext>
            </a:extLst>
          </p:cNvPr>
          <p:cNvPicPr>
            <a:picLocks noChangeAspect="1"/>
          </p:cNvPicPr>
          <p:nvPr/>
        </p:nvPicPr>
        <p:blipFill>
          <a:blip r:embed="rId3"/>
          <a:stretch>
            <a:fillRect/>
          </a:stretch>
        </p:blipFill>
        <p:spPr>
          <a:xfrm>
            <a:off x="8304212" y="1786005"/>
            <a:ext cx="3932871" cy="1210114"/>
          </a:xfrm>
          <a:prstGeom prst="rect">
            <a:avLst/>
          </a:prstGeom>
        </p:spPr>
      </p:pic>
    </p:spTree>
    <p:extLst>
      <p:ext uri="{BB962C8B-B14F-4D97-AF65-F5344CB8AC3E}">
        <p14:creationId xmlns:p14="http://schemas.microsoft.com/office/powerpoint/2010/main" val="15153076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Telefon, kaffe og wc</a:t>
            </a:r>
          </a:p>
        </p:txBody>
      </p:sp>
    </p:spTree>
    <p:extLst>
      <p:ext uri="{BB962C8B-B14F-4D97-AF65-F5344CB8AC3E}">
        <p14:creationId xmlns:p14="http://schemas.microsoft.com/office/powerpoint/2010/main" val="2171829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err="1"/>
              <a:t>Dev</a:t>
            </a:r>
            <a:r>
              <a:rPr lang="da-DK" dirty="0"/>
              <a:t> </a:t>
            </a:r>
            <a:r>
              <a:rPr lang="da-DK" dirty="0" err="1"/>
              <a:t>Tenants</a:t>
            </a:r>
            <a:endParaRPr lang="da-DK" dirty="0"/>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1641475"/>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err="1">
                <a:latin typeface="+mn-lt"/>
              </a:rPr>
              <a:t>Dev</a:t>
            </a:r>
            <a:r>
              <a:rPr lang="da-DK" sz="2000" dirty="0">
                <a:latin typeface="+mn-lt"/>
              </a:rPr>
              <a:t> </a:t>
            </a:r>
            <a:r>
              <a:rPr lang="da-DK" sz="2000" dirty="0" err="1">
                <a:latin typeface="+mn-lt"/>
              </a:rPr>
              <a:t>Tenants</a:t>
            </a:r>
            <a:r>
              <a:rPr lang="da-DK" sz="2000" dirty="0">
                <a:latin typeface="+mn-lt"/>
              </a:rPr>
              <a:t> med Content </a:t>
            </a:r>
            <a:r>
              <a:rPr lang="da-DK" sz="2000" dirty="0" err="1">
                <a:latin typeface="+mn-lt"/>
              </a:rPr>
              <a:t>packs</a:t>
            </a:r>
            <a:r>
              <a:rPr lang="da-DK" sz="2000" dirty="0">
                <a:latin typeface="+mn-lt"/>
              </a:rPr>
              <a:t>: Commercial og </a:t>
            </a:r>
            <a:r>
              <a:rPr lang="da-DK" sz="2000" dirty="0" err="1">
                <a:latin typeface="+mn-lt"/>
              </a:rPr>
              <a:t>Dev</a:t>
            </a:r>
            <a:r>
              <a:rPr lang="da-DK" sz="2000" dirty="0">
                <a:latin typeface="+mn-lt"/>
              </a:rPr>
              <a:t> </a:t>
            </a:r>
            <a:r>
              <a:rPr lang="da-DK" sz="2000" dirty="0" err="1">
                <a:latin typeface="+mn-lt"/>
              </a:rPr>
              <a:t>Tenant</a:t>
            </a:r>
            <a:endParaRPr lang="da-DK" sz="2000" dirty="0">
              <a:latin typeface="+mn-lt"/>
            </a:endParaRPr>
          </a:p>
          <a:p>
            <a:pPr marL="342900" indent="-342900">
              <a:buFont typeface="Arial" panose="020B0604020202020204" pitchFamily="34" charset="0"/>
              <a:buChar char="•"/>
            </a:pPr>
            <a:r>
              <a:rPr lang="da-DK" sz="2000" dirty="0">
                <a:latin typeface="+mn-lt"/>
              </a:rPr>
              <a:t>Log ind </a:t>
            </a:r>
            <a:r>
              <a:rPr lang="da-DK" sz="2000" dirty="0">
                <a:latin typeface="+mn-lt"/>
                <a:hlinkClick r:id="rId2"/>
              </a:rPr>
              <a:t>https://www.office.com/</a:t>
            </a:r>
            <a:endParaRPr lang="da-DK" sz="2000" dirty="0">
              <a:latin typeface="+mn-lt"/>
            </a:endParaRPr>
          </a:p>
          <a:p>
            <a:pPr marL="342900" indent="-342900">
              <a:buFont typeface="Arial" panose="020B0604020202020204" pitchFamily="34" charset="0"/>
              <a:buChar char="•"/>
            </a:pPr>
            <a:endParaRPr lang="da-DK" sz="2000" dirty="0">
              <a:latin typeface="+mn-lt"/>
            </a:endParaRPr>
          </a:p>
        </p:txBody>
      </p:sp>
    </p:spTree>
    <p:extLst>
      <p:ext uri="{BB962C8B-B14F-4D97-AF65-F5344CB8AC3E}">
        <p14:creationId xmlns:p14="http://schemas.microsoft.com/office/powerpoint/2010/main" val="3371884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Andre møder</a:t>
            </a:r>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776238"/>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a:latin typeface="+mn-lt"/>
              </a:rPr>
              <a:t>Endnu ikke planlagt møde omkring GDPR og Office 365</a:t>
            </a:r>
          </a:p>
          <a:p>
            <a:pPr marL="342900" indent="-342900">
              <a:buFont typeface="Arial" panose="020B0604020202020204" pitchFamily="34" charset="0"/>
              <a:buChar char="•"/>
            </a:pPr>
            <a:r>
              <a:rPr lang="da-DK" sz="2000" dirty="0">
                <a:latin typeface="+mn-lt"/>
              </a:rPr>
              <a:t>SharePoint </a:t>
            </a:r>
            <a:r>
              <a:rPr lang="da-DK" sz="2000" dirty="0" err="1">
                <a:latin typeface="+mn-lt"/>
              </a:rPr>
              <a:t>dinner</a:t>
            </a:r>
            <a:endParaRPr lang="da-DK" sz="2000" dirty="0">
              <a:latin typeface="+mn-lt"/>
            </a:endParaRPr>
          </a:p>
        </p:txBody>
      </p:sp>
    </p:spTree>
    <p:extLst>
      <p:ext uri="{BB962C8B-B14F-4D97-AF65-F5344CB8AC3E}">
        <p14:creationId xmlns:p14="http://schemas.microsoft.com/office/powerpoint/2010/main" val="4283352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7550fb09-e1e4-49f9-8257-ac8f082c86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0f32b589-041a-4b5d-9ecb-546b576e7a4a"/>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720</TotalTime>
  <Words>536</Words>
  <Application>Microsoft Office PowerPoint</Application>
  <PresentationFormat>Custom</PresentationFormat>
  <Paragraphs>93</Paragraphs>
  <Slides>12</Slides>
  <Notes>8</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1"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København, Danmark</vt:lpstr>
      <vt:lpstr>Agenda</vt:lpstr>
      <vt:lpstr>Speaker introduction - Anders</vt:lpstr>
      <vt:lpstr>Speaker introduction - Bernd</vt:lpstr>
      <vt:lpstr>Tak til Pointwork</vt:lpstr>
      <vt:lpstr>Telefon, kaffe og wc</vt:lpstr>
      <vt:lpstr>Dev Tenants</vt:lpstr>
      <vt:lpstr>Andre møder</vt:lpstr>
      <vt:lpstr>Call to action</vt:lpstr>
      <vt:lpstr>Wifi: Connection Instructions</vt:lpstr>
      <vt:lpstr>Download hands-on labs: https://github.com/andersdissing/OfficeBootcamp-2017-11-16</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Bernd Rickenberg</cp:lastModifiedBy>
  <cp:revision>54</cp:revision>
  <dcterms:created xsi:type="dcterms:W3CDTF">2017-07-18T18:43:36Z</dcterms:created>
  <dcterms:modified xsi:type="dcterms:W3CDTF">2017-11-15T18:33:13Z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